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5"/>
  </p:sldMasterIdLst>
  <p:sldIdLst>
    <p:sldId id="265" r:id="rId6"/>
    <p:sldId id="294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2AC4F-6028-425C-9C7D-850BD821B1D5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4881-C954-4A06-B08A-84A9C9698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D3DF-CAD0-45FD-A310-F21F8EC2C6B2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D717-A626-4A39-89D5-B3AC8DCD2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425A-8EE6-49F6-B6B8-C74FD14063AD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40F8-7EEB-40DE-8643-3F8D947D1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02FF-A9F8-40ED-AE36-774244C9EB8E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F975-B43E-4673-8F11-766534C23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5416-A201-4DAC-AC88-89E226939DFD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0768-C5E5-4E47-9872-8020CA00F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D11A-58C5-4837-B8BE-013479F6FB2A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652C-6206-4D0A-B730-DE79D65E7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A151-C3F2-40C7-AB23-66AD48008D1D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343E2-F04F-486A-9F3E-DBF888E4E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5613-B9CA-4021-87D2-EC9455AE3992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EC35-52E4-4C69-8DED-9DD9BFC4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5157-2FF5-4B51-B05B-DD87EE5F5C8B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BC08-AF83-4342-93A3-7D40B7C96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16EE-BD67-4E7D-AD03-69D67F3121B3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8455-0174-44BB-BE05-773487A55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7B96-DD6F-4CAF-883F-5E1C358EDD63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864B1-D722-4E26-8459-8E453677D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B9BBB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B9BBB2"/>
                </a:solidFill>
              </a:defRPr>
            </a:lvl1pPr>
          </a:lstStyle>
          <a:p>
            <a:pPr>
              <a:defRPr/>
            </a:pPr>
            <a:fld id="{01433E18-A57B-4B47-AAC6-70C081B2FDC8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pPr>
              <a:defRPr/>
            </a:pPr>
            <a:fld id="{11C1D338-53A7-46FA-9603-A915E2068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893" r:id="rId7"/>
    <p:sldLayoutId id="2147483902" r:id="rId8"/>
    <p:sldLayoutId id="2147483903" r:id="rId9"/>
    <p:sldLayoutId id="2147483894" r:id="rId10"/>
    <p:sldLayoutId id="2147483895" r:id="rId11"/>
  </p:sldLayoutIdLst>
  <p:transition advClick="0" advTm="200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lf-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352800"/>
            <a:ext cx="4495800" cy="298783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 descr="Hunter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81200"/>
            <a:ext cx="4495800" cy="1068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533400" y="31242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Rockwell" pitchFamily="18" charset="0"/>
                <a:cs typeface="Arial" charset="0"/>
              </a:rPr>
              <a:t>Top 25 Golf Courses Worldwide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2011363"/>
            <a:ext cx="6681787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Firethorn Golf Course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Nebraska  USA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 descr="https://www.firethorngolfclub.com/images/sitemap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181600"/>
            <a:ext cx="1203325" cy="57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sv-SE" sz="3600" b="1" dirty="0" smtClean="0">
                <a:solidFill>
                  <a:schemeClr val="tx1"/>
                </a:solidFill>
                <a:latin typeface="+mn-lt"/>
              </a:rPr>
              <a:t>Dismal River Club                    </a:t>
            </a:r>
            <a:r>
              <a:rPr lang="sv-SE" sz="2800" dirty="0" smtClean="0">
                <a:solidFill>
                  <a:schemeClr val="tx1"/>
                </a:solidFill>
                <a:latin typeface="+mn-lt"/>
              </a:rPr>
              <a:t>Nebraska   USA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9700" y="1981200"/>
            <a:ext cx="6438900" cy="38401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181600"/>
            <a:ext cx="1147763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White Horse Golf Club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Washington  USA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263" y="2011363"/>
            <a:ext cx="6916737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5105400"/>
            <a:ext cx="982662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Sand Barrens Golf Course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New Jersey  USA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2011363"/>
            <a:ext cx="6096000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118100"/>
            <a:ext cx="838200" cy="59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Kingston Heath Golf Club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Victoria  AUSTRALIA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3325" y="2011363"/>
            <a:ext cx="6492875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181600"/>
            <a:ext cx="1447800" cy="52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Coolangatta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&amp; Tweed Heads Golf Club  </a:t>
            </a:r>
            <a:r>
              <a:rPr lang="en-US" sz="3100" dirty="0" smtClean="0">
                <a:solidFill>
                  <a:schemeClr val="tx1"/>
                </a:solidFill>
                <a:latin typeface="+mn-lt"/>
              </a:rPr>
              <a:t>New South Wales  AUSTRALIA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011363"/>
            <a:ext cx="7102475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334000"/>
            <a:ext cx="1168400" cy="44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Kingswood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Golf Club   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Victoria  AUSTRALIA 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2011363"/>
            <a:ext cx="6491287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2133600" cy="39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Humewood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Golf Club          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Port Elizabeth  SOUTH AFRICA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http://www.golfclubatlas.com/images/Hu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629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876800"/>
            <a:ext cx="896938" cy="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Royal Cape Golf Course    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Cape Town  SOUTH AFRICA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 descr="DSC_0176_0.t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011363"/>
            <a:ext cx="5770563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53000"/>
            <a:ext cx="550260" cy="815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Samola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Golf Estate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Knysna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SOUTH AFRICA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0925" y="2011363"/>
            <a:ext cx="7280275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257800"/>
            <a:ext cx="849313" cy="461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The Bull at Pinehurst Farms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Wisconsin USA 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43" name="Picture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5888" y="2011363"/>
            <a:ext cx="6386512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257800"/>
            <a:ext cx="1524000" cy="43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Nanshan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International Golf Club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Longkou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CHINA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 descr="南山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925" y="2011363"/>
            <a:ext cx="7391400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953000"/>
            <a:ext cx="841375" cy="81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Nine Dragons Admirals Golf Club    </a:t>
            </a:r>
            <a:r>
              <a:rPr lang="en-US" sz="3100" dirty="0" smtClean="0">
                <a:solidFill>
                  <a:schemeClr val="tx1"/>
                </a:solidFill>
                <a:latin typeface="+mn-lt"/>
              </a:rPr>
              <a:t>Zhejiang  CHINA</a:t>
            </a:r>
            <a:endParaRPr lang="en-US" sz="3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2011363"/>
            <a:ext cx="7069138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181600"/>
            <a:ext cx="1101725" cy="58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Sanya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Luhuitou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Golf Club            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Sanya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CHINA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鹿回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2011363"/>
            <a:ext cx="7069138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257800"/>
            <a:ext cx="2235200" cy="51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Carnoustie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Golf Course    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Angus  SCOTLAND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2011363"/>
            <a:ext cx="7069138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ttp://www.scotlandstartanday.com/web/MultimediaFiles/LOGO-CARN-GOLF-LI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140325"/>
            <a:ext cx="800100" cy="61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Abama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Golf Club           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Tenerife  SPAIN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2011363"/>
            <a:ext cx="7069138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1039813" cy="573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Porto Marina Golf Course    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Alameen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EGYPT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8914" name="Picture 2" descr="http://www.rhgd.com/complete/graphics/pme_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27238"/>
            <a:ext cx="5969000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240338"/>
            <a:ext cx="952500" cy="569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s-ES" sz="3600" b="1" dirty="0" err="1" smtClean="0">
                <a:solidFill>
                  <a:schemeClr val="tx1"/>
                </a:solidFill>
                <a:latin typeface="+mn-lt"/>
              </a:rPr>
              <a:t>Sofitel</a:t>
            </a:r>
            <a:r>
              <a:rPr lang="es-ES" sz="3600" b="1" dirty="0" smtClean="0">
                <a:solidFill>
                  <a:schemeClr val="tx1"/>
                </a:solidFill>
                <a:latin typeface="+mn-lt"/>
              </a:rPr>
              <a:t> La Reserva </a:t>
            </a:r>
            <a:r>
              <a:rPr lang="es-ES" sz="3600" b="1" dirty="0" err="1" smtClean="0">
                <a:solidFill>
                  <a:schemeClr val="tx1"/>
                </a:solidFill>
                <a:latin typeface="+mn-lt"/>
              </a:rPr>
              <a:t>Cardanales</a:t>
            </a:r>
            <a:r>
              <a:rPr lang="es-ES" sz="3600" b="1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Buenos Aires  ARGENTINA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2011363"/>
            <a:ext cx="7069138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9738" y="5226050"/>
            <a:ext cx="1287462" cy="56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Hidden Glen Country Club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Wisconsin USA 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0925" y="2011363"/>
            <a:ext cx="7061200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105400"/>
            <a:ext cx="1025525" cy="62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Vesper Country Club       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Massachusetts USA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0925" y="2011363"/>
            <a:ext cx="6959600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Warwick Hill Country Club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Michigan USA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925" y="2011363"/>
            <a:ext cx="6792913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6850" y="5029200"/>
            <a:ext cx="1176338" cy="38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486400"/>
            <a:ext cx="1866900" cy="322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Fossil Trace Golf Club        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Colorado USA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0925" y="2011363"/>
            <a:ext cx="7013575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119688"/>
            <a:ext cx="1109663" cy="671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Baywood Greens Golf Course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Delaware USA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2011363"/>
            <a:ext cx="7138988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105400"/>
            <a:ext cx="990600" cy="64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Fishers Island Golf Course     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New York  USA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2011363"/>
            <a:ext cx="7151688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410200"/>
            <a:ext cx="2306638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Tapawingo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National Golf Club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Missouri  USA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Content Placeholder 9" descr="http://www.tapawingogolf.com/pics/pic5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011363"/>
            <a:ext cx="5867400" cy="38401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5181600"/>
            <a:ext cx="863600" cy="60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5E75CB471064585248AFF9D6033A6" ma:contentTypeVersion="1" ma:contentTypeDescription="Create a new document." ma:contentTypeScope="" ma:versionID="8053bd28a536d01e5509ef42661aaecc">
  <xsd:schema xmlns:xsd="http://www.w3.org/2001/XMLSchema" xmlns:p="http://schemas.microsoft.com/office/2006/metadata/properties" xmlns:ns2="63d78739-88c4-431d-af40-513d0e91619a" targetNamespace="http://schemas.microsoft.com/office/2006/metadata/properties" ma:root="true" ma:fieldsID="5c89050dc077af6b4daa10d918950e6c" ns2:_="">
    <xsd:import namespace="63d78739-88c4-431d-af40-513d0e91619a"/>
    <xsd:element name="properties">
      <xsd:complexType>
        <xsd:sequence>
          <xsd:element name="documentManagement">
            <xsd:complexType>
              <xsd:all>
                <xsd:element ref="ns2:Pro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3d78739-88c4-431d-af40-513d0e91619a" elementFormDefault="qualified">
    <xsd:import namespace="http://schemas.microsoft.com/office/2006/documentManagement/types"/>
    <xsd:element name="Project" ma:index="8" nillable="true" ma:displayName="Project" ma:internalName="Projec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Project xmlns="63d78739-88c4-431d-af40-513d0e91619a">Beautiful photos, suitable for customer presentation</Project>
  </documentManagement>
</p:properties>
</file>

<file path=customXml/itemProps1.xml><?xml version="1.0" encoding="utf-8"?>
<ds:datastoreItem xmlns:ds="http://schemas.openxmlformats.org/officeDocument/2006/customXml" ds:itemID="{AB68C608-461F-4D75-918C-E8A0EB2189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877147-E509-4D56-8984-AD17FE732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78739-88c4-431d-af40-513d0e91619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66D315D-5899-4A63-894C-8A28F0CE4C8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04CD97F-E66D-410D-BFF4-6731A996100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5339</TotalTime>
  <Words>162</Words>
  <Application>Microsoft Office PowerPoint</Application>
  <PresentationFormat>On-screen Show (4:3)</PresentationFormat>
  <Paragraphs>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Rockwell</vt:lpstr>
      <vt:lpstr>Wingdings 2</vt:lpstr>
      <vt:lpstr>Calibri</vt:lpstr>
      <vt:lpstr>Foundry</vt:lpstr>
      <vt:lpstr>Slide 1</vt:lpstr>
      <vt:lpstr>The Bull at Pinehurst Farms             Wisconsin USA </vt:lpstr>
      <vt:lpstr>Hidden Glen Country Club          Wisconsin USA </vt:lpstr>
      <vt:lpstr>Vesper Country Club                     Massachusetts USA</vt:lpstr>
      <vt:lpstr>Warwick Hill Country Club           Michigan USA</vt:lpstr>
      <vt:lpstr>Fossil Trace Golf Club                      Colorado USA</vt:lpstr>
      <vt:lpstr>Baywood Greens Golf Course       Delaware USA</vt:lpstr>
      <vt:lpstr>Fishers Island Golf Course                   New York  USA</vt:lpstr>
      <vt:lpstr>Tapawingo National Golf Club      Missouri  USA</vt:lpstr>
      <vt:lpstr>Firethorn Golf Course             Nebraska  USA</vt:lpstr>
      <vt:lpstr>Dismal River Club                    Nebraska   USA</vt:lpstr>
      <vt:lpstr>White Horse Golf Club              Washington  USA</vt:lpstr>
      <vt:lpstr>Sand Barrens Golf Course              New Jersey  USA</vt:lpstr>
      <vt:lpstr>Kingston Heath Golf Club          Victoria  AUSTRALIA</vt:lpstr>
      <vt:lpstr>Coolangatta &amp; Tweed Heads Golf Club  New South Wales  AUSTRALIA</vt:lpstr>
      <vt:lpstr>Kingswood Golf Club                 Victoria  AUSTRALIA </vt:lpstr>
      <vt:lpstr>Humewood Golf Club                        Port Elizabeth  SOUTH AFRICA</vt:lpstr>
      <vt:lpstr>Royal Cape Golf Course                  Cape Town  SOUTH AFRICA</vt:lpstr>
      <vt:lpstr>Samola Golf Estate                       Knysna  SOUTH AFRICA</vt:lpstr>
      <vt:lpstr>Nanshan International Golf Club Longkou  CHINA</vt:lpstr>
      <vt:lpstr>Nine Dragons Admirals Golf Club    Zhejiang  CHINA</vt:lpstr>
      <vt:lpstr>Sanya Luhuitou Golf Club             Sanya  CHINA</vt:lpstr>
      <vt:lpstr>Carnoustie Golf Course                  Angus  SCOTLAND</vt:lpstr>
      <vt:lpstr>Abama Golf Club                         Tenerife  SPAIN</vt:lpstr>
      <vt:lpstr>Porto Marina Golf Course                  El Alameen  EGYPT</vt:lpstr>
      <vt:lpstr>Sofitel La Reserva Cardanales  Buenos Aires  ARGENTINA</vt:lpstr>
    </vt:vector>
  </TitlesOfParts>
  <Company>Hunter Industries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 Top 25 Golf Courses Worldwide</dc:title>
  <dc:creator>Hunter Industries</dc:creator>
  <cp:lastModifiedBy>ASkrbic</cp:lastModifiedBy>
  <cp:revision>533</cp:revision>
  <dcterms:created xsi:type="dcterms:W3CDTF">2009-07-10T20:34:50Z</dcterms:created>
  <dcterms:modified xsi:type="dcterms:W3CDTF">2010-06-07T17:46:05Z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